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5"/>
  </p:notesMasterIdLst>
  <p:sldIdLst>
    <p:sldId id="256" r:id="rId2"/>
    <p:sldId id="272" r:id="rId3"/>
    <p:sldId id="278" r:id="rId4"/>
    <p:sldId id="259" r:id="rId5"/>
    <p:sldId id="273" r:id="rId6"/>
    <p:sldId id="267" r:id="rId7"/>
    <p:sldId id="262" r:id="rId8"/>
    <p:sldId id="274" r:id="rId9"/>
    <p:sldId id="263" r:id="rId10"/>
    <p:sldId id="269" r:id="rId11"/>
    <p:sldId id="261" r:id="rId12"/>
    <p:sldId id="275" r:id="rId13"/>
    <p:sldId id="276" r:id="rId14"/>
    <p:sldId id="277" r:id="rId15"/>
    <p:sldId id="264" r:id="rId16"/>
    <p:sldId id="265" r:id="rId17"/>
    <p:sldId id="266" r:id="rId18"/>
    <p:sldId id="271" r:id="rId19"/>
    <p:sldId id="268" r:id="rId20"/>
    <p:sldId id="258" r:id="rId21"/>
    <p:sldId id="270" r:id="rId22"/>
    <p:sldId id="257" r:id="rId23"/>
    <p:sldId id="27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82042D-0D3A-4B9F-A0FD-172E24AFCDCD}" type="datetimeFigureOut">
              <a:rPr lang="ru-RU"/>
              <a:pPr>
                <a:defRPr/>
              </a:pPr>
              <a:t>24.04.2013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27FCEA6-BB6D-4E83-A7C8-E785AE845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699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78812D-3F40-4989-B8E5-F59D94B10D5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4CC7D-A53A-4140-B177-FE1A75E05D7D}" type="datetimeFigureOut">
              <a:rPr lang="ru-RU"/>
              <a:pPr>
                <a:defRPr/>
              </a:pPr>
              <a:t>24.04.2013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D7DF5-C298-4ED2-AD05-53CAFAD0C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59CB1-646F-45EC-B92F-B67E3E485BA3}" type="datetimeFigureOut">
              <a:rPr lang="ru-RU"/>
              <a:pPr>
                <a:defRPr/>
              </a:pPr>
              <a:t>24.04.2013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FEE2E-1CD3-4DBB-954F-85BBCE7FE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4A534-D4EC-4880-B172-258D84121666}" type="datetimeFigureOut">
              <a:rPr lang="ru-RU"/>
              <a:pPr>
                <a:defRPr/>
              </a:pPr>
              <a:t>24.04.2013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4CCC2-27F2-4DE5-BFDE-1F147D8A4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82654-6847-486E-851B-AA1AB2B43C5A}" type="datetimeFigureOut">
              <a:rPr lang="ru-RU"/>
              <a:pPr>
                <a:defRPr/>
              </a:pPr>
              <a:t>24.04.2013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E4125-9D81-4562-B0CF-EC3D0D269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5DDA1-7E3B-440F-B175-7C1EACA8BF7F}" type="datetimeFigureOut">
              <a:rPr lang="ru-RU"/>
              <a:pPr>
                <a:defRPr/>
              </a:pPr>
              <a:t>24.04.2013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95910-A393-450F-AA13-77E12AF8E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C6758-6225-4D0F-BDBF-AC4A7E2170A4}" type="datetimeFigureOut">
              <a:rPr lang="ru-RU"/>
              <a:pPr>
                <a:defRPr/>
              </a:pPr>
              <a:t>24.04.2013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3A40A-C0CB-4E3F-8BFC-FA0E94943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88B5A-C98A-43EB-BDF7-385BDC9DFF98}" type="datetimeFigureOut">
              <a:rPr lang="ru-RU"/>
              <a:pPr>
                <a:defRPr/>
              </a:pPr>
              <a:t>24.04.2013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541F0-292E-4B3B-A94D-BE60A31D4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B3213-DED6-40C6-8A4F-D306EE165D01}" type="datetimeFigureOut">
              <a:rPr lang="ru-RU"/>
              <a:pPr>
                <a:defRPr/>
              </a:pPr>
              <a:t>24.04.2013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C62CC-871F-41D7-A107-3E1295AED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2D362-C276-4921-9D61-E8BB062D3885}" type="datetimeFigureOut">
              <a:rPr lang="ru-RU"/>
              <a:pPr>
                <a:defRPr/>
              </a:pPr>
              <a:t>24.04.2013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A9E09-C33C-4D10-8720-042129D2E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9EDFA-DE8F-4EDC-8719-F4AB6483FA6D}" type="datetimeFigureOut">
              <a:rPr lang="ru-RU"/>
              <a:pPr>
                <a:defRPr/>
              </a:pPr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CFC4F-DF9F-4049-A02A-07D5B4FB7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309A3-0A11-47C0-AD0A-1C747C573752}" type="datetimeFigureOut">
              <a:rPr lang="ru-RU"/>
              <a:pPr>
                <a:defRPr/>
              </a:pPr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CD34F-67C3-4A2F-B884-D12522CB5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B82A26-0DE4-4697-9C2B-67649855389F}" type="datetimeFigureOut">
              <a:rPr lang="ru-RU"/>
              <a:pPr>
                <a:defRPr/>
              </a:pPr>
              <a:t>24.04.2013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955258-BD91-4848-AE7A-AAF0F60A6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2" r:id="rId1"/>
    <p:sldLayoutId id="2147483851" r:id="rId2"/>
    <p:sldLayoutId id="2147483853" r:id="rId3"/>
    <p:sldLayoutId id="2147483850" r:id="rId4"/>
    <p:sldLayoutId id="2147483854" r:id="rId5"/>
    <p:sldLayoutId id="2147483849" r:id="rId6"/>
    <p:sldLayoutId id="2147483848" r:id="rId7"/>
    <p:sldLayoutId id="2147483855" r:id="rId8"/>
    <p:sldLayoutId id="2147483856" r:id="rId9"/>
    <p:sldLayoutId id="2147483847" r:id="rId10"/>
    <p:sldLayoutId id="21474838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6600" smtClean="0"/>
              <a:t>Акопов </a:t>
            </a:r>
            <a:br>
              <a:rPr lang="ru-RU" sz="6600" smtClean="0"/>
            </a:br>
            <a:r>
              <a:rPr lang="ru-RU" sz="6600" smtClean="0"/>
              <a:t>Вил   Иванович</a:t>
            </a:r>
            <a:endParaRPr lang="ru-RU" sz="66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1974-1979 год ректор ЧГМИ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rgbClr val="FFC000"/>
                </a:solidFill>
              </a:rPr>
              <a:t>Весенняя сессия -1975 год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25" y="1557338"/>
            <a:ext cx="7739476" cy="4746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569"/>
            <a:ext cx="9144000" cy="6496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        </a:t>
            </a:r>
            <a:r>
              <a:rPr lang="ru-RU" smtClean="0"/>
              <a:t>Акопов Вил Иванович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050" cy="4924425"/>
          </a:xfrm>
        </p:spPr>
        <p:txBody>
          <a:bodyPr/>
          <a:lstStyle/>
          <a:p>
            <a:pPr eaLnBrk="1" hangingPunct="1"/>
            <a:r>
              <a:rPr lang="ru-RU" smtClean="0"/>
              <a:t>Организатор проведения в г.Чита 1 и 2 республиканских научных коференций по вопросам судебно-медицинской травматологии.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/>
            <a:r>
              <a:rPr lang="ru-RU" smtClean="0"/>
              <a:t>Председатель Читинского  отделения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Всероссийского научного общества судебных медиков (1965-1979 год)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7632700" cy="1143000"/>
          </a:xfrm>
        </p:spPr>
        <p:txBody>
          <a:bodyPr/>
          <a:lstStyle/>
          <a:p>
            <a:pPr eaLnBrk="1" hangingPunct="1"/>
            <a:r>
              <a:rPr lang="ru-RU" sz="2800" smtClean="0"/>
              <a:t>1977 год.  </a:t>
            </a:r>
            <a:r>
              <a:rPr lang="ru-RU" sz="2800" smtClean="0">
                <a:latin typeface="Arial" charset="0"/>
              </a:rPr>
              <a:t>		</a:t>
            </a:r>
            <a:r>
              <a:rPr lang="ru-RU" sz="2800" smtClean="0"/>
              <a:t>Второй     Всесоюзный съезд</a:t>
            </a:r>
            <a:br>
              <a:rPr lang="ru-RU" sz="2800" smtClean="0"/>
            </a:br>
            <a:r>
              <a:rPr lang="ru-RU" sz="2800" smtClean="0">
                <a:latin typeface="Arial" charset="0"/>
              </a:rPr>
              <a:t>                                   </a:t>
            </a:r>
            <a:r>
              <a:rPr lang="ru-RU" sz="2800" smtClean="0"/>
              <a:t>судебных медиков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450" y="1704723"/>
            <a:ext cx="7056438" cy="481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714375" y="333375"/>
            <a:ext cx="7745413" cy="1143000"/>
          </a:xfrm>
        </p:spPr>
        <p:txBody>
          <a:bodyPr/>
          <a:lstStyle/>
          <a:p>
            <a:pPr eaLnBrk="1" hangingPunct="1"/>
            <a:r>
              <a:rPr lang="ru-RU" sz="2800" smtClean="0"/>
              <a:t>1979 год  г.Иркутск. Третий Всесоюзный съезд</a:t>
            </a:r>
            <a:br>
              <a:rPr lang="ru-RU" sz="2800" smtClean="0"/>
            </a:br>
            <a:r>
              <a:rPr lang="ru-RU" sz="2800" smtClean="0">
                <a:latin typeface="Arial" charset="0"/>
              </a:rPr>
              <a:t>                                      </a:t>
            </a:r>
            <a:r>
              <a:rPr lang="ru-RU" sz="2800" smtClean="0"/>
              <a:t>судебных медиков</a:t>
            </a: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343025"/>
            <a:ext cx="7343775" cy="5324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25"/>
          </a:xfrm>
        </p:spPr>
        <p:txBody>
          <a:bodyPr/>
          <a:lstStyle/>
          <a:p>
            <a:pPr eaLnBrk="1" hangingPunct="1"/>
            <a:r>
              <a:rPr lang="ru-RU" sz="2500" smtClean="0">
                <a:solidFill>
                  <a:srgbClr val="FFC000"/>
                </a:solidFill>
              </a:rPr>
              <a:t>1968 год. </a:t>
            </a:r>
            <a:r>
              <a:rPr lang="ru-RU" sz="2500" smtClean="0">
                <a:solidFill>
                  <a:srgbClr val="FFC000"/>
                </a:solidFill>
                <a:latin typeface="Arial" charset="0"/>
              </a:rPr>
              <a:t>   </a:t>
            </a:r>
            <a:r>
              <a:rPr lang="ru-RU" sz="2500" smtClean="0">
                <a:solidFill>
                  <a:srgbClr val="FFC000"/>
                </a:solidFill>
              </a:rPr>
              <a:t>Читинское общество судебных медиков </a:t>
            </a:r>
            <a:r>
              <a:rPr lang="ru-RU" sz="2500" smtClean="0">
                <a:solidFill>
                  <a:srgbClr val="FFC000"/>
                </a:solidFill>
                <a:latin typeface="Arial" charset="0"/>
              </a:rPr>
              <a:t>                                              </a:t>
            </a:r>
            <a:r>
              <a:rPr lang="ru-RU" sz="2500" smtClean="0">
                <a:solidFill>
                  <a:srgbClr val="FFC000"/>
                </a:solidFill>
              </a:rPr>
              <a:t>с  сотрудниками  Окружного  СМЛ  ЗабВО</a:t>
            </a: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560166"/>
            <a:ext cx="7632700" cy="48917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188" y="622597"/>
            <a:ext cx="8064500" cy="55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50" y="84931"/>
            <a:ext cx="8496300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391" y="274638"/>
            <a:ext cx="8671918" cy="86834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Акопов В.И. в гостях у сотрудников кафедры судебной медицины Ярославского медицинского института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856687"/>
            <a:ext cx="8064500" cy="457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929618" cy="85725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Конференция судебных медиков 1976 год г.Чита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8" y="1773642"/>
            <a:ext cx="7345362" cy="36012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541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Акопов Вил Иванович   родился 11.05.1930 год   в     г.Краснодар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</a:rPr>
              <a:t>Северо-Кавказского</a:t>
            </a:r>
            <a:r>
              <a:rPr lang="ru-RU" sz="3600" dirty="0" smtClean="0">
                <a:solidFill>
                  <a:srgbClr val="FFFF00"/>
                </a:solidFill>
              </a:rPr>
              <a:t> края</a:t>
            </a:r>
            <a:r>
              <a:rPr lang="ru-RU" sz="2700" dirty="0" smtClean="0">
                <a:solidFill>
                  <a:srgbClr val="FFFF00"/>
                </a:solidFill>
              </a:rPr>
              <a:t>.</a:t>
            </a:r>
            <a:br>
              <a:rPr lang="ru-RU" sz="2700" dirty="0" smtClean="0">
                <a:solidFill>
                  <a:srgbClr val="FFFF00"/>
                </a:solidFill>
              </a:rPr>
            </a:br>
            <a:endParaRPr lang="ru-RU" sz="27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7467600" cy="4340237"/>
          </a:xfrm>
        </p:spPr>
        <p:txBody>
          <a:bodyPr>
            <a:normAutofit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1955 год - окончил  Самаркандский мед. институт;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1958 год – аспирантура при кафедре судебной медицины;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  работал ассистентом кафедры судебной медицины Самаркандского </a:t>
            </a:r>
            <a:r>
              <a:rPr lang="ru-RU" sz="24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мед.института</a:t>
            </a:r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,экспертом Самаркандского обл. бюро судебно-медицинской  экспертизы;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1972 год - доктор медицинских наук;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1974 год – профессор 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2400" b="1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solidFill>
                  <a:srgbClr val="FFC000"/>
                </a:solidFill>
              </a:rPr>
              <a:t>1979 год,экспедиция на Удокан во главе с ректором Акоповым В.И.</a:t>
            </a: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342231"/>
            <a:ext cx="7848600" cy="5038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       </a:t>
            </a:r>
            <a:r>
              <a:rPr lang="ru-RU" smtClean="0"/>
              <a:t>Акопов Вил Иванович</a:t>
            </a:r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0434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Редактор 7 научных сборников «Вопросы судебной медицины и экспертной практики» (1965-1979 год);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Член научного совета по судебной  медицине РАМН;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Член правления Всероссийского научного общества судебных медиков;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Член Центр. проблемной учебно-медицинской комиссии Министерства здравоохранения РФ;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Автор 280 научных публикаций, 6 монографий, многих учебных пособий и учебников;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Награжден медалями.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Акопов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В.И.,Рыжков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Ю.Д.,Иванов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В,Н.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6866" name="Содержимо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629569"/>
            <a:ext cx="7715250" cy="4924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    Выражаем благодарность  заведующему кафедрой судебной медицины, правоведения и биотики д.м.н., профессору Авходиеву Г.И.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 за предоставленные материалы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900" cy="4233862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    </a:t>
            </a:r>
            <a:r>
              <a:rPr lang="ru-RU" smtClean="0"/>
              <a:t>Акопов </a:t>
            </a:r>
            <a:r>
              <a:rPr lang="ru-RU" smtClean="0">
                <a:latin typeface="Arial" charset="0"/>
              </a:rPr>
              <a:t/>
            </a:r>
            <a:br>
              <a:rPr lang="ru-RU" smtClean="0">
                <a:latin typeface="Arial" charset="0"/>
              </a:rPr>
            </a:br>
            <a:r>
              <a:rPr lang="ru-RU" smtClean="0"/>
              <a:t>Вил Иванович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46974"/>
            <a:ext cx="3509963" cy="46514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Кафедра судебной медицины в первые годы существования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95" y="1773238"/>
            <a:ext cx="8055223" cy="4370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C000"/>
                </a:solidFill>
              </a:rPr>
              <a:t>Акопов     Вил   Иванович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1965 год  - зав.кафедрой судебной медицины ЧГМИ , г.Чита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1967 год – проректор по научной работе;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1967-1979 год-ректор ЧГМИ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0" y="285750"/>
            <a:ext cx="8229600" cy="1071563"/>
          </a:xfrm>
        </p:spPr>
        <p:txBody>
          <a:bodyPr/>
          <a:lstStyle/>
          <a:p>
            <a:pPr algn="ctr" eaLnBrk="1" hangingPunct="1"/>
            <a:r>
              <a:rPr lang="ru-RU" sz="2800" smtClean="0"/>
              <a:t>  </a:t>
            </a:r>
            <a:r>
              <a:rPr lang="ru-RU" sz="2800" smtClean="0">
                <a:solidFill>
                  <a:srgbClr val="FFC000"/>
                </a:solidFill>
              </a:rPr>
              <a:t>1974 год-чествование  Акопова В.И. по поводу присуждения звания профессора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66" y="1830388"/>
            <a:ext cx="7618994" cy="4594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FFC000"/>
                </a:solidFill>
              </a:rPr>
              <a:t>1957 год.</a:t>
            </a:r>
            <a:r>
              <a:rPr lang="ru-RU" sz="2400" smtClean="0">
                <a:solidFill>
                  <a:srgbClr val="FFC000"/>
                </a:solidFill>
                <a:latin typeface="Arial" charset="0"/>
              </a:rPr>
              <a:t>        </a:t>
            </a:r>
            <a:r>
              <a:rPr lang="ru-RU" sz="2400" smtClean="0">
                <a:solidFill>
                  <a:srgbClr val="FFC000"/>
                </a:solidFill>
              </a:rPr>
              <a:t>2 корпус-кафедра суд. медицины на 2 этаже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650" y="1198955"/>
            <a:ext cx="7416800" cy="554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        </a:t>
            </a:r>
            <a:r>
              <a:rPr lang="ru-RU" smtClean="0"/>
              <a:t>Акопов Вил Иванович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250825" y="1600200"/>
            <a:ext cx="8497888" cy="49974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            Под его руководством на кафедре впервые введены практические занятия  студентов по разделам судебно-медицинской  травматологии, расширены темы по токсикологии и асфиксии, создан судебно-медицинский музей. Внедрены приемы  фотографирования трупа , макро- микропрепаратов ,различные медико-криминалистические и биохим. методы ( хроматография на  бумаге, электрофорез и др.), создана гистологическая лаборатория.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            Проводил научные исследования по вопросам выявления следов крови, спермы  после различной обработки  тканей; сроков заживления ран, ссадин, при судебно-медицинской  экспертизе; оценка изменений спинномозговой  жидкости после смерти и др..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smtClean="0">
                <a:solidFill>
                  <a:srgbClr val="FFC000"/>
                </a:solidFill>
              </a:rPr>
              <a:t>1968 год,</a:t>
            </a:r>
            <a:br>
              <a:rPr lang="ru-RU" sz="2800" smtClean="0">
                <a:solidFill>
                  <a:srgbClr val="FFC000"/>
                </a:solidFill>
              </a:rPr>
            </a:br>
            <a:r>
              <a:rPr lang="ru-RU" sz="2800" smtClean="0">
                <a:solidFill>
                  <a:srgbClr val="FFC000"/>
                </a:solidFill>
              </a:rPr>
              <a:t>студенты  6 курса сдают экзамены</a:t>
            </a: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640053"/>
            <a:ext cx="7488238" cy="4805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167</TotalTime>
  <Words>387</Words>
  <Application>Microsoft Office PowerPoint</Application>
  <PresentationFormat>Экран (4:3)</PresentationFormat>
  <Paragraphs>46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Техническая</vt:lpstr>
      <vt:lpstr>Акопов  Вил   Иванович</vt:lpstr>
      <vt:lpstr>  Акопов Вил Иванович   родился 11.05.1930 год   в     г.Краснодар  Северо-Кавказского края. </vt:lpstr>
      <vt:lpstr>    Акопов  Вил Иванович</vt:lpstr>
      <vt:lpstr>Кафедра судебной медицины в первые годы существования</vt:lpstr>
      <vt:lpstr>Акопов     Вил   Иванович</vt:lpstr>
      <vt:lpstr>  1974 год-чествование  Акопова В.И. по поводу присуждения звания профессора</vt:lpstr>
      <vt:lpstr>1957 год.        2 корпус-кафедра суд. медицины на 2 этаже</vt:lpstr>
      <vt:lpstr>        Акопов Вил Иванович</vt:lpstr>
      <vt:lpstr>1968 год, студенты  6 курса сдают экзамены</vt:lpstr>
      <vt:lpstr>Весенняя сессия -1975 год</vt:lpstr>
      <vt:lpstr>Презентация PowerPoint</vt:lpstr>
      <vt:lpstr>        Акопов Вил Иванович</vt:lpstr>
      <vt:lpstr>1977 год.    Второй     Всесоюзный съезд                                    судебных медиков</vt:lpstr>
      <vt:lpstr>1979 год  г.Иркутск. Третий Всесоюзный съезд                                       судебных медиков</vt:lpstr>
      <vt:lpstr>1968 год.    Читинское общество судебных медиков                                               с  сотрудниками  Окружного  СМЛ  ЗабВО</vt:lpstr>
      <vt:lpstr>Презентация PowerPoint</vt:lpstr>
      <vt:lpstr>Презентация PowerPoint</vt:lpstr>
      <vt:lpstr>Акопов В.И. в гостях у сотрудников кафедры судебной медицины Ярославского медицинского института</vt:lpstr>
      <vt:lpstr>Конференция судебных медиков 1976 год г.Чита</vt:lpstr>
      <vt:lpstr>1979 год,экспедиция на Удокан во главе с ректором Акоповым В.И.</vt:lpstr>
      <vt:lpstr>       Акопов Вил Иванович</vt:lpstr>
      <vt:lpstr>Акопов В.И.,Рыжков Ю.Д.,Иванов В,Н.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Козлов Юрий Анатольевич</cp:lastModifiedBy>
  <cp:revision>42</cp:revision>
  <dcterms:created xsi:type="dcterms:W3CDTF">2012-10-24T12:41:49Z</dcterms:created>
  <dcterms:modified xsi:type="dcterms:W3CDTF">2013-04-23T23:14:58Z</dcterms:modified>
</cp:coreProperties>
</file>